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1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A904C-508B-654F-A3C0-FD20C26E0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34683-207D-9540-9F21-6A2318D92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7D21D-59AE-C74D-9052-AC6F0389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4CFD7-2301-FB4C-8CF1-747FEA032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39A8-9301-6B4C-B774-D121D9010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9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6AB1-46CA-4C48-892C-0267160E3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807E-B3DF-3442-A3C0-9C37DDBCA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79134-EDF6-CC40-869F-504BBFF5F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325FE-DA8E-BF42-A55F-6A7211446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C6B95-4CB2-E744-86AA-BAAB468A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10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25726-8721-DD44-BB03-E59D06AA7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B18A2-E324-9445-A8E0-E3004C8CB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7393D-5619-B64B-8571-6F56FED81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DCE90-F2ED-7F45-8D83-F8AA2DC60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BB1F-9C8D-2941-A715-CC86D84D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1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050CF-83D2-A244-9753-34FDE9F54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BAE40-4D80-E34B-8C19-11E87E394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FF0EC-E262-234F-A609-DC7771D23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7ED51-3BAA-CD4C-9F22-228F8775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EEDC2-A6A3-744F-8FAF-4F9DA77E1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5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9A928-5864-D14A-A05A-AB8899397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3137C-3C1C-7A48-8E7E-7B982E198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E50A8-4C37-C147-AA9E-B5667E46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0BCD5-49AD-614B-85EB-A31683719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09E13-3395-5E4B-877B-97621A94F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69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06CBF-52FA-CD4C-97C7-5F6D71E8D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503C9-5FF0-A649-9D06-E0FB6C5741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15289-E67F-0A44-BE07-3C41A78A7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CBCE0-9AD4-6F42-88B9-468E8F65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1BAF7-F83C-8740-A4DC-55804D4E6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4E9A3-0638-8044-8FE8-00255E7D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7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C1DD-26EB-5E4C-8AC4-114E9C809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1F6EF-0132-184F-B1DC-60DEA1DE4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5F599-2FBE-294C-96A2-43E1574D2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B2904-E5F2-CB4C-9C73-C97D9638B1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6E6B92-5C12-C74D-BB83-5CB06E0A92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266FCD-95C4-1C47-BE7C-068E38C61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3DB3E6-8B91-D94C-80F2-4BEFD36D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45D4F-933B-8F4A-B854-4CC8CEB7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5E4E-1967-BB45-BAE7-6AE0FF904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743F08-4F26-824E-AE90-A5229E390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5CDB7-FABD-0B4B-83F7-1DE99FB8E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E3F48-ECE1-6243-AEFA-7BA1130F4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2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889537-A4F4-6F4E-871E-F90D98DB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E4FD07-D862-DF47-841F-0F6E94AF6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EAF1E-E256-7541-BC93-8BC78E39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15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42A05-8E52-8443-94F7-D5E0CA53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55653-C936-5148-8E7F-043EABF6C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25023-D80C-8E49-8E5A-4E9D4DB6C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A326C-3E1C-BE4C-BFF8-335185CE6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78E53-4C79-6144-ADEF-FC7DDEA4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221066-0E28-EF46-83BC-446B76051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46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1A55-8AF7-644C-9F22-BCFAA2E4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08A908-8D75-D443-99B5-5FE051C3C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881FD-685E-9145-9F91-63F4E4CF8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9A62A-D0E4-F141-A397-9795130E3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55C57-0BA8-6244-ACC2-9B3B6879D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88F43-0F86-4C48-9595-340DAFE91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8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E8B1D-5698-9A46-98CF-BEED87B0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9B6BF-553E-7B4B-8A29-270FD1B9C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F38EF-D2B4-7642-AAF7-5AC08A12B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CF0C5-3772-AA46-A4D1-FFEF8E7A075D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F38F2-300C-0840-8613-3A85FF9AC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D8212-CEEE-0F41-803C-7265C58A6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90F5B-550F-8643-A95A-C68DDDB3F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2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A49941C7-F054-5240-B7C5-4AD4719FA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83"/>
          <a:stretch/>
        </p:blipFill>
        <p:spPr>
          <a:xfrm>
            <a:off x="1077018" y="643467"/>
            <a:ext cx="10037963" cy="512072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3F409DC-241B-9842-8475-553C63FE36C8}"/>
              </a:ext>
            </a:extLst>
          </p:cNvPr>
          <p:cNvCxnSpPr>
            <a:cxnSpLocks/>
          </p:cNvCxnSpPr>
          <p:nvPr/>
        </p:nvCxnSpPr>
        <p:spPr>
          <a:xfrm flipH="1">
            <a:off x="4166886" y="416689"/>
            <a:ext cx="3264061" cy="5797844"/>
          </a:xfrm>
          <a:prstGeom prst="line">
            <a:avLst/>
          </a:prstGeom>
          <a:ln w="631825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CE22D7D-7BD7-6842-A3FA-F834067CEB46}"/>
              </a:ext>
            </a:extLst>
          </p:cNvPr>
          <p:cNvSpPr/>
          <p:nvPr/>
        </p:nvSpPr>
        <p:spPr>
          <a:xfrm rot="1747852">
            <a:off x="5147997" y="3090375"/>
            <a:ext cx="570389" cy="1785938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9AF252-042F-554E-8F44-83D056D623AD}"/>
              </a:ext>
            </a:extLst>
          </p:cNvPr>
          <p:cNvSpPr/>
          <p:nvPr/>
        </p:nvSpPr>
        <p:spPr>
          <a:xfrm rot="3961277">
            <a:off x="6404611" y="3146763"/>
            <a:ext cx="570389" cy="160168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8F55C-F77E-4F44-8C63-E66DB2371598}"/>
              </a:ext>
            </a:extLst>
          </p:cNvPr>
          <p:cNvSpPr txBox="1"/>
          <p:nvPr/>
        </p:nvSpPr>
        <p:spPr>
          <a:xfrm>
            <a:off x="6770612" y="2895004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1-1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A0A21B-092A-DB4B-A52F-43E6C9E658F8}"/>
              </a:ext>
            </a:extLst>
          </p:cNvPr>
          <p:cNvSpPr txBox="1"/>
          <p:nvPr/>
        </p:nvSpPr>
        <p:spPr>
          <a:xfrm>
            <a:off x="4997850" y="2659030"/>
            <a:ext cx="11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1-2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30EF2E-A77F-A342-8DE4-57779FDC407C}"/>
              </a:ext>
            </a:extLst>
          </p:cNvPr>
          <p:cNvSpPr txBox="1"/>
          <p:nvPr/>
        </p:nvSpPr>
        <p:spPr>
          <a:xfrm>
            <a:off x="6499492" y="4497517"/>
            <a:ext cx="1491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B187D7-EBE6-B04A-AA9D-C3AC557EE5D7}"/>
              </a:ext>
            </a:extLst>
          </p:cNvPr>
          <p:cNvSpPr txBox="1"/>
          <p:nvPr/>
        </p:nvSpPr>
        <p:spPr>
          <a:xfrm>
            <a:off x="3148088" y="753262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29766B-06C9-564A-8A74-C0D289BBED30}"/>
              </a:ext>
            </a:extLst>
          </p:cNvPr>
          <p:cNvSpPr txBox="1"/>
          <p:nvPr/>
        </p:nvSpPr>
        <p:spPr>
          <a:xfrm>
            <a:off x="3039884" y="1777239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Specific Conductance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S/cm)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2CC9C-7C15-B649-800E-08A373DB9765}"/>
              </a:ext>
            </a:extLst>
          </p:cNvPr>
          <p:cNvSpPr txBox="1"/>
          <p:nvPr/>
        </p:nvSpPr>
        <p:spPr>
          <a:xfrm>
            <a:off x="3148088" y="2307507"/>
            <a:ext cx="1127002" cy="10540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64EC892-7DAF-E04A-86F2-92BCBC1DCF64}"/>
              </a:ext>
            </a:extLst>
          </p:cNvPr>
          <p:cNvCxnSpPr>
            <a:cxnSpLocks/>
          </p:cNvCxnSpPr>
          <p:nvPr/>
        </p:nvCxnSpPr>
        <p:spPr>
          <a:xfrm>
            <a:off x="3647349" y="2307507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A285D76-B573-B04E-9BAB-FB6BAA19906C}"/>
              </a:ext>
            </a:extLst>
          </p:cNvPr>
          <p:cNvSpPr txBox="1"/>
          <p:nvPr/>
        </p:nvSpPr>
        <p:spPr>
          <a:xfrm>
            <a:off x="2904405" y="2946279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F5B3773-EF47-ED4C-9A96-57DDA463E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D0F54DD-4D1C-5840-84EB-BB65E0D93939}"/>
              </a:ext>
            </a:extLst>
          </p:cNvPr>
          <p:cNvCxnSpPr>
            <a:cxnSpLocks/>
          </p:cNvCxnSpPr>
          <p:nvPr/>
        </p:nvCxnSpPr>
        <p:spPr>
          <a:xfrm>
            <a:off x="6566839" y="5529133"/>
            <a:ext cx="1728216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444B56E-C8A7-0746-A050-B7FA3204CA40}"/>
              </a:ext>
            </a:extLst>
          </p:cNvPr>
          <p:cNvCxnSpPr>
            <a:cxnSpLocks/>
          </p:cNvCxnSpPr>
          <p:nvPr/>
        </p:nvCxnSpPr>
        <p:spPr>
          <a:xfrm>
            <a:off x="6566839" y="5527681"/>
            <a:ext cx="859536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3CEA63-8DA2-3845-BC33-AC2F726AD26B}"/>
              </a:ext>
            </a:extLst>
          </p:cNvPr>
          <p:cNvSpPr txBox="1"/>
          <p:nvPr/>
        </p:nvSpPr>
        <p:spPr>
          <a:xfrm>
            <a:off x="7270060" y="5260592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A1E579-E378-F14F-B33F-2BDE217E85E2}"/>
              </a:ext>
            </a:extLst>
          </p:cNvPr>
          <p:cNvSpPr txBox="1"/>
          <p:nvPr/>
        </p:nvSpPr>
        <p:spPr>
          <a:xfrm>
            <a:off x="7950483" y="5255011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 Km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03BCC83C-AA77-9149-81B7-C4A8D3F1DC54}"/>
              </a:ext>
            </a:extLst>
          </p:cNvPr>
          <p:cNvSpPr/>
          <p:nvPr/>
        </p:nvSpPr>
        <p:spPr>
          <a:xfrm>
            <a:off x="5404013" y="4437082"/>
            <a:ext cx="1071563" cy="646685"/>
          </a:xfrm>
          <a:custGeom>
            <a:avLst/>
            <a:gdLst>
              <a:gd name="connsiteX0" fmla="*/ 1071563 w 1071563"/>
              <a:gd name="connsiteY0" fmla="*/ 0 h 646685"/>
              <a:gd name="connsiteX1" fmla="*/ 885825 w 1071563"/>
              <a:gd name="connsiteY1" fmla="*/ 628650 h 646685"/>
              <a:gd name="connsiteX2" fmla="*/ 0 w 1071563"/>
              <a:gd name="connsiteY2" fmla="*/ 414337 h 646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1563" h="646685">
                <a:moveTo>
                  <a:pt x="1071563" y="0"/>
                </a:moveTo>
                <a:cubicBezTo>
                  <a:pt x="1067991" y="279797"/>
                  <a:pt x="1064419" y="559594"/>
                  <a:pt x="885825" y="628650"/>
                </a:cubicBezTo>
                <a:cubicBezTo>
                  <a:pt x="707231" y="697706"/>
                  <a:pt x="353615" y="556021"/>
                  <a:pt x="0" y="414337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AAE640F-99F4-024A-990A-A106765A13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449546" y="875876"/>
            <a:ext cx="528695" cy="91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7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23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Bindas, Tadd Nicholas</cp:lastModifiedBy>
  <cp:revision>14</cp:revision>
  <dcterms:created xsi:type="dcterms:W3CDTF">2019-02-25T16:53:58Z</dcterms:created>
  <dcterms:modified xsi:type="dcterms:W3CDTF">2020-05-25T00:47:13Z</dcterms:modified>
</cp:coreProperties>
</file>